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21388388" cy="30275213"/>
  <p:notesSz cx="6858000" cy="9144000"/>
  <p:defaultTextStyle>
    <a:defPPr>
      <a:defRPr lang="de-DE"/>
    </a:defPPr>
    <a:lvl1pPr marL="0" algn="l" defTabSz="1476070" rtl="0" eaLnBrk="1" latinLnBrk="0" hangingPunct="1">
      <a:defRPr sz="5800" kern="1200">
        <a:solidFill>
          <a:schemeClr val="tx1"/>
        </a:solidFill>
        <a:latin typeface="+mn-lt"/>
        <a:ea typeface="+mn-ea"/>
        <a:cs typeface="+mn-cs"/>
      </a:defRPr>
    </a:lvl1pPr>
    <a:lvl2pPr marL="1476070" algn="l" defTabSz="1476070" rtl="0" eaLnBrk="1" latinLnBrk="0" hangingPunct="1">
      <a:defRPr sz="5800" kern="1200">
        <a:solidFill>
          <a:schemeClr val="tx1"/>
        </a:solidFill>
        <a:latin typeface="+mn-lt"/>
        <a:ea typeface="+mn-ea"/>
        <a:cs typeface="+mn-cs"/>
      </a:defRPr>
    </a:lvl2pPr>
    <a:lvl3pPr marL="2952140" algn="l" defTabSz="1476070" rtl="0" eaLnBrk="1" latinLnBrk="0" hangingPunct="1">
      <a:defRPr sz="5800" kern="1200">
        <a:solidFill>
          <a:schemeClr val="tx1"/>
        </a:solidFill>
        <a:latin typeface="+mn-lt"/>
        <a:ea typeface="+mn-ea"/>
        <a:cs typeface="+mn-cs"/>
      </a:defRPr>
    </a:lvl3pPr>
    <a:lvl4pPr marL="4428211" algn="l" defTabSz="1476070" rtl="0" eaLnBrk="1" latinLnBrk="0" hangingPunct="1">
      <a:defRPr sz="5800" kern="1200">
        <a:solidFill>
          <a:schemeClr val="tx1"/>
        </a:solidFill>
        <a:latin typeface="+mn-lt"/>
        <a:ea typeface="+mn-ea"/>
        <a:cs typeface="+mn-cs"/>
      </a:defRPr>
    </a:lvl4pPr>
    <a:lvl5pPr marL="5904281" algn="l" defTabSz="1476070" rtl="0" eaLnBrk="1" latinLnBrk="0" hangingPunct="1">
      <a:defRPr sz="5800" kern="1200">
        <a:solidFill>
          <a:schemeClr val="tx1"/>
        </a:solidFill>
        <a:latin typeface="+mn-lt"/>
        <a:ea typeface="+mn-ea"/>
        <a:cs typeface="+mn-cs"/>
      </a:defRPr>
    </a:lvl5pPr>
    <a:lvl6pPr marL="7380351" algn="l" defTabSz="1476070" rtl="0" eaLnBrk="1" latinLnBrk="0" hangingPunct="1">
      <a:defRPr sz="5800" kern="1200">
        <a:solidFill>
          <a:schemeClr val="tx1"/>
        </a:solidFill>
        <a:latin typeface="+mn-lt"/>
        <a:ea typeface="+mn-ea"/>
        <a:cs typeface="+mn-cs"/>
      </a:defRPr>
    </a:lvl6pPr>
    <a:lvl7pPr marL="8856421" algn="l" defTabSz="1476070" rtl="0" eaLnBrk="1" latinLnBrk="0" hangingPunct="1">
      <a:defRPr sz="5800" kern="1200">
        <a:solidFill>
          <a:schemeClr val="tx1"/>
        </a:solidFill>
        <a:latin typeface="+mn-lt"/>
        <a:ea typeface="+mn-ea"/>
        <a:cs typeface="+mn-cs"/>
      </a:defRPr>
    </a:lvl7pPr>
    <a:lvl8pPr marL="10332491" algn="l" defTabSz="1476070" rtl="0" eaLnBrk="1" latinLnBrk="0" hangingPunct="1">
      <a:defRPr sz="5800" kern="1200">
        <a:solidFill>
          <a:schemeClr val="tx1"/>
        </a:solidFill>
        <a:latin typeface="+mn-lt"/>
        <a:ea typeface="+mn-ea"/>
        <a:cs typeface="+mn-cs"/>
      </a:defRPr>
    </a:lvl8pPr>
    <a:lvl9pPr marL="11808562" algn="l" defTabSz="1476070" rtl="0" eaLnBrk="1" latinLnBrk="0" hangingPunct="1">
      <a:defRPr sz="5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6">
          <p15:clr>
            <a:srgbClr val="A4A3A4"/>
          </p15:clr>
        </p15:guide>
        <p15:guide id="2" pos="673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B7"/>
    <a:srgbClr val="786AAC"/>
    <a:srgbClr val="6C99CE"/>
    <a:srgbClr val="43AB35"/>
    <a:srgbClr val="F4912C"/>
    <a:srgbClr val="FF8B06"/>
    <a:srgbClr val="CE1531"/>
    <a:srgbClr val="6F286A"/>
    <a:srgbClr val="008A63"/>
    <a:srgbClr val="EA5B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904"/>
    <p:restoredTop sz="94854"/>
  </p:normalViewPr>
  <p:slideViewPr>
    <p:cSldViewPr snapToGrid="0" snapToObjects="1">
      <p:cViewPr>
        <p:scale>
          <a:sx n="134" d="100"/>
          <a:sy n="134" d="100"/>
        </p:scale>
        <p:origin x="-9499" y="-21936"/>
      </p:cViewPr>
      <p:guideLst>
        <p:guide orient="horz" pos="9536"/>
        <p:guide pos="673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604129" y="9404941"/>
            <a:ext cx="18180130" cy="6489548"/>
          </a:xfrm>
        </p:spPr>
        <p:txBody>
          <a:bodyPr/>
          <a:lstStyle/>
          <a:p>
            <a:r>
              <a:rPr lang="de-DE"/>
              <a:t>Mastertitelformat bearbeiten</a:t>
            </a:r>
          </a:p>
        </p:txBody>
      </p:sp>
      <p:sp>
        <p:nvSpPr>
          <p:cNvPr id="3" name="Untertitel 2"/>
          <p:cNvSpPr>
            <a:spLocks noGrp="1"/>
          </p:cNvSpPr>
          <p:nvPr>
            <p:ph type="subTitle" idx="1"/>
          </p:nvPr>
        </p:nvSpPr>
        <p:spPr>
          <a:xfrm>
            <a:off x="3208258" y="17155954"/>
            <a:ext cx="14971872" cy="7736999"/>
          </a:xfrm>
        </p:spPr>
        <p:txBody>
          <a:bodyPr/>
          <a:lstStyle>
            <a:lvl1pPr marL="0" indent="0" algn="ctr">
              <a:buNone/>
              <a:defRPr>
                <a:solidFill>
                  <a:schemeClr val="tx1">
                    <a:tint val="75000"/>
                  </a:schemeClr>
                </a:solidFill>
              </a:defRPr>
            </a:lvl1pPr>
            <a:lvl2pPr marL="1476070" indent="0" algn="ctr">
              <a:buNone/>
              <a:defRPr>
                <a:solidFill>
                  <a:schemeClr val="tx1">
                    <a:tint val="75000"/>
                  </a:schemeClr>
                </a:solidFill>
              </a:defRPr>
            </a:lvl2pPr>
            <a:lvl3pPr marL="2952140" indent="0" algn="ctr">
              <a:buNone/>
              <a:defRPr>
                <a:solidFill>
                  <a:schemeClr val="tx1">
                    <a:tint val="75000"/>
                  </a:schemeClr>
                </a:solidFill>
              </a:defRPr>
            </a:lvl3pPr>
            <a:lvl4pPr marL="4428211" indent="0" algn="ctr">
              <a:buNone/>
              <a:defRPr>
                <a:solidFill>
                  <a:schemeClr val="tx1">
                    <a:tint val="75000"/>
                  </a:schemeClr>
                </a:solidFill>
              </a:defRPr>
            </a:lvl4pPr>
            <a:lvl5pPr marL="5904281" indent="0" algn="ctr">
              <a:buNone/>
              <a:defRPr>
                <a:solidFill>
                  <a:schemeClr val="tx1">
                    <a:tint val="75000"/>
                  </a:schemeClr>
                </a:solidFill>
              </a:defRPr>
            </a:lvl5pPr>
            <a:lvl6pPr marL="7380351" indent="0" algn="ctr">
              <a:buNone/>
              <a:defRPr>
                <a:solidFill>
                  <a:schemeClr val="tx1">
                    <a:tint val="75000"/>
                  </a:schemeClr>
                </a:solidFill>
              </a:defRPr>
            </a:lvl6pPr>
            <a:lvl7pPr marL="8856421" indent="0" algn="ctr">
              <a:buNone/>
              <a:defRPr>
                <a:solidFill>
                  <a:schemeClr val="tx1">
                    <a:tint val="75000"/>
                  </a:schemeClr>
                </a:solidFill>
              </a:defRPr>
            </a:lvl7pPr>
            <a:lvl8pPr marL="10332491" indent="0" algn="ctr">
              <a:buNone/>
              <a:defRPr>
                <a:solidFill>
                  <a:schemeClr val="tx1">
                    <a:tint val="75000"/>
                  </a:schemeClr>
                </a:solidFill>
              </a:defRPr>
            </a:lvl8pPr>
            <a:lvl9pPr marL="11808562" indent="0" algn="ctr">
              <a:buNone/>
              <a:defRPr>
                <a:solidFill>
                  <a:schemeClr val="tx1">
                    <a:tint val="75000"/>
                  </a:schemeClr>
                </a:solidFill>
              </a:defRPr>
            </a:lvl9pPr>
          </a:lstStyle>
          <a:p>
            <a:r>
              <a:rPr lang="de-DE"/>
              <a:t>Master-Untertitelformat bearbeiten</a:t>
            </a:r>
          </a:p>
        </p:txBody>
      </p:sp>
      <p:sp>
        <p:nvSpPr>
          <p:cNvPr id="4" name="Datumsplatzhalter 3"/>
          <p:cNvSpPr>
            <a:spLocks noGrp="1"/>
          </p:cNvSpPr>
          <p:nvPr>
            <p:ph type="dt" sz="half" idx="10"/>
          </p:nvPr>
        </p:nvSpPr>
        <p:spPr/>
        <p:txBody>
          <a:bodyPr/>
          <a:lstStyle/>
          <a:p>
            <a:fld id="{76372427-DBBF-3645-AE9A-9847586DC4D4}" type="datetimeFigureOut">
              <a:rPr lang="de-DE" smtClean="0"/>
              <a:t>17.06.2024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3232304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6372427-DBBF-3645-AE9A-9847586DC4D4}" type="datetimeFigureOut">
              <a:rPr lang="de-DE" smtClean="0"/>
              <a:t>17.06.2024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1495881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36271142" y="5354227"/>
            <a:ext cx="11254898" cy="114036636"/>
          </a:xfrm>
        </p:spPr>
        <p:txBody>
          <a:bodyPr vert="eaVert"/>
          <a:lstStyle/>
          <a:p>
            <a:r>
              <a:rPr lang="de-DE"/>
              <a:t>Mastertitelformat bearbeiten</a:t>
            </a:r>
          </a:p>
        </p:txBody>
      </p:sp>
      <p:sp>
        <p:nvSpPr>
          <p:cNvPr id="3" name="Vertikaler Textplatzhalter 2"/>
          <p:cNvSpPr>
            <a:spLocks noGrp="1"/>
          </p:cNvSpPr>
          <p:nvPr>
            <p:ph type="body" orient="vert" idx="1"/>
          </p:nvPr>
        </p:nvSpPr>
        <p:spPr>
          <a:xfrm>
            <a:off x="2502739" y="5354227"/>
            <a:ext cx="33411930" cy="114036636"/>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6372427-DBBF-3645-AE9A-9847586DC4D4}" type="datetimeFigureOut">
              <a:rPr lang="de-DE" smtClean="0"/>
              <a:t>17.06.2024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140332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76372427-DBBF-3645-AE9A-9847586DC4D4}" type="datetimeFigureOut">
              <a:rPr lang="de-DE" smtClean="0"/>
              <a:t>17.06.2024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4165889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689535" y="19454630"/>
            <a:ext cx="18180130" cy="6012994"/>
          </a:xfrm>
        </p:spPr>
        <p:txBody>
          <a:bodyPr anchor="t"/>
          <a:lstStyle>
            <a:lvl1pPr algn="l">
              <a:defRPr sz="12900" b="1" cap="all"/>
            </a:lvl1pPr>
          </a:lstStyle>
          <a:p>
            <a:r>
              <a:rPr lang="de-DE"/>
              <a:t>Mastertitelformat bearbeiten</a:t>
            </a:r>
          </a:p>
        </p:txBody>
      </p:sp>
      <p:sp>
        <p:nvSpPr>
          <p:cNvPr id="3" name="Textplatzhalter 2"/>
          <p:cNvSpPr>
            <a:spLocks noGrp="1"/>
          </p:cNvSpPr>
          <p:nvPr>
            <p:ph type="body" idx="1"/>
          </p:nvPr>
        </p:nvSpPr>
        <p:spPr>
          <a:xfrm>
            <a:off x="1689535" y="12831929"/>
            <a:ext cx="18180130" cy="6622701"/>
          </a:xfrm>
        </p:spPr>
        <p:txBody>
          <a:bodyPr anchor="b"/>
          <a:lstStyle>
            <a:lvl1pPr marL="0" indent="0">
              <a:buNone/>
              <a:defRPr sz="6500">
                <a:solidFill>
                  <a:schemeClr val="tx1">
                    <a:tint val="75000"/>
                  </a:schemeClr>
                </a:solidFill>
              </a:defRPr>
            </a:lvl1pPr>
            <a:lvl2pPr marL="1476070" indent="0">
              <a:buNone/>
              <a:defRPr sz="5800">
                <a:solidFill>
                  <a:schemeClr val="tx1">
                    <a:tint val="75000"/>
                  </a:schemeClr>
                </a:solidFill>
              </a:defRPr>
            </a:lvl2pPr>
            <a:lvl3pPr marL="2952140" indent="0">
              <a:buNone/>
              <a:defRPr sz="5200">
                <a:solidFill>
                  <a:schemeClr val="tx1">
                    <a:tint val="75000"/>
                  </a:schemeClr>
                </a:solidFill>
              </a:defRPr>
            </a:lvl3pPr>
            <a:lvl4pPr marL="4428211" indent="0">
              <a:buNone/>
              <a:defRPr sz="4500">
                <a:solidFill>
                  <a:schemeClr val="tx1">
                    <a:tint val="75000"/>
                  </a:schemeClr>
                </a:solidFill>
              </a:defRPr>
            </a:lvl4pPr>
            <a:lvl5pPr marL="5904281" indent="0">
              <a:buNone/>
              <a:defRPr sz="4500">
                <a:solidFill>
                  <a:schemeClr val="tx1">
                    <a:tint val="75000"/>
                  </a:schemeClr>
                </a:solidFill>
              </a:defRPr>
            </a:lvl5pPr>
            <a:lvl6pPr marL="7380351" indent="0">
              <a:buNone/>
              <a:defRPr sz="4500">
                <a:solidFill>
                  <a:schemeClr val="tx1">
                    <a:tint val="75000"/>
                  </a:schemeClr>
                </a:solidFill>
              </a:defRPr>
            </a:lvl6pPr>
            <a:lvl7pPr marL="8856421" indent="0">
              <a:buNone/>
              <a:defRPr sz="4500">
                <a:solidFill>
                  <a:schemeClr val="tx1">
                    <a:tint val="75000"/>
                  </a:schemeClr>
                </a:solidFill>
              </a:defRPr>
            </a:lvl7pPr>
            <a:lvl8pPr marL="10332491" indent="0">
              <a:buNone/>
              <a:defRPr sz="4500">
                <a:solidFill>
                  <a:schemeClr val="tx1">
                    <a:tint val="75000"/>
                  </a:schemeClr>
                </a:solidFill>
              </a:defRPr>
            </a:lvl8pPr>
            <a:lvl9pPr marL="11808562" indent="0">
              <a:buNone/>
              <a:defRPr sz="4500">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p:txBody>
          <a:bodyPr/>
          <a:lstStyle/>
          <a:p>
            <a:fld id="{76372427-DBBF-3645-AE9A-9847586DC4D4}" type="datetimeFigureOut">
              <a:rPr lang="de-DE" smtClean="0"/>
              <a:t>17.06.2024</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1110067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2502740" y="31186275"/>
            <a:ext cx="22331556" cy="88204590"/>
          </a:xfrm>
        </p:spPr>
        <p:txBody>
          <a:bodyPr/>
          <a:lstStyle>
            <a:lvl1pPr>
              <a:defRPr sz="9000"/>
            </a:lvl1pPr>
            <a:lvl2pPr>
              <a:defRPr sz="7700"/>
            </a:lvl2pPr>
            <a:lvl3pPr>
              <a:defRPr sz="6500"/>
            </a:lvl3pPr>
            <a:lvl4pPr>
              <a:defRPr sz="5800"/>
            </a:lvl4pPr>
            <a:lvl5pPr>
              <a:defRPr sz="5800"/>
            </a:lvl5pPr>
            <a:lvl6pPr>
              <a:defRPr sz="5800"/>
            </a:lvl6pPr>
            <a:lvl7pPr>
              <a:defRPr sz="5800"/>
            </a:lvl7pPr>
            <a:lvl8pPr>
              <a:defRPr sz="5800"/>
            </a:lvl8pPr>
            <a:lvl9pPr>
              <a:defRPr sz="5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25190769" y="31186275"/>
            <a:ext cx="22335271" cy="88204590"/>
          </a:xfrm>
        </p:spPr>
        <p:txBody>
          <a:bodyPr/>
          <a:lstStyle>
            <a:lvl1pPr>
              <a:defRPr sz="9000"/>
            </a:lvl1pPr>
            <a:lvl2pPr>
              <a:defRPr sz="7700"/>
            </a:lvl2pPr>
            <a:lvl3pPr>
              <a:defRPr sz="6500"/>
            </a:lvl3pPr>
            <a:lvl4pPr>
              <a:defRPr sz="5800"/>
            </a:lvl4pPr>
            <a:lvl5pPr>
              <a:defRPr sz="5800"/>
            </a:lvl5pPr>
            <a:lvl6pPr>
              <a:defRPr sz="5800"/>
            </a:lvl6pPr>
            <a:lvl7pPr>
              <a:defRPr sz="5800"/>
            </a:lvl7pPr>
            <a:lvl8pPr>
              <a:defRPr sz="5800"/>
            </a:lvl8pPr>
            <a:lvl9pPr>
              <a:defRPr sz="5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76372427-DBBF-3645-AE9A-9847586DC4D4}" type="datetimeFigureOut">
              <a:rPr lang="de-DE" smtClean="0"/>
              <a:t>17.06.2024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3526185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1069420" y="1212412"/>
            <a:ext cx="19249549" cy="5045869"/>
          </a:xfrm>
        </p:spPr>
        <p:txBody>
          <a:bodyPr/>
          <a:lstStyle>
            <a:lvl1pPr>
              <a:defRPr/>
            </a:lvl1pPr>
          </a:lstStyle>
          <a:p>
            <a:r>
              <a:rPr lang="de-DE"/>
              <a:t>Mastertitelformat bearbeiten</a:t>
            </a:r>
          </a:p>
        </p:txBody>
      </p:sp>
      <p:sp>
        <p:nvSpPr>
          <p:cNvPr id="3" name="Textplatzhalter 2"/>
          <p:cNvSpPr>
            <a:spLocks noGrp="1"/>
          </p:cNvSpPr>
          <p:nvPr>
            <p:ph type="body" idx="1"/>
          </p:nvPr>
        </p:nvSpPr>
        <p:spPr>
          <a:xfrm>
            <a:off x="1069420" y="6776884"/>
            <a:ext cx="9450252" cy="2824283"/>
          </a:xfrm>
        </p:spPr>
        <p:txBody>
          <a:bodyPr anchor="b"/>
          <a:lstStyle>
            <a:lvl1pPr marL="0" indent="0">
              <a:buNone/>
              <a:defRPr sz="7700" b="1"/>
            </a:lvl1pPr>
            <a:lvl2pPr marL="1476070" indent="0">
              <a:buNone/>
              <a:defRPr sz="6500" b="1"/>
            </a:lvl2pPr>
            <a:lvl3pPr marL="2952140" indent="0">
              <a:buNone/>
              <a:defRPr sz="5800" b="1"/>
            </a:lvl3pPr>
            <a:lvl4pPr marL="4428211" indent="0">
              <a:buNone/>
              <a:defRPr sz="5200" b="1"/>
            </a:lvl4pPr>
            <a:lvl5pPr marL="5904281" indent="0">
              <a:buNone/>
              <a:defRPr sz="5200" b="1"/>
            </a:lvl5pPr>
            <a:lvl6pPr marL="7380351" indent="0">
              <a:buNone/>
              <a:defRPr sz="5200" b="1"/>
            </a:lvl6pPr>
            <a:lvl7pPr marL="8856421" indent="0">
              <a:buNone/>
              <a:defRPr sz="5200" b="1"/>
            </a:lvl7pPr>
            <a:lvl8pPr marL="10332491" indent="0">
              <a:buNone/>
              <a:defRPr sz="5200" b="1"/>
            </a:lvl8pPr>
            <a:lvl9pPr marL="11808562" indent="0">
              <a:buNone/>
              <a:defRPr sz="5200" b="1"/>
            </a:lvl9pPr>
          </a:lstStyle>
          <a:p>
            <a:pPr lvl="0"/>
            <a:r>
              <a:rPr lang="de-DE"/>
              <a:t>Mastertextformat bearbeiten</a:t>
            </a:r>
          </a:p>
        </p:txBody>
      </p:sp>
      <p:sp>
        <p:nvSpPr>
          <p:cNvPr id="4" name="Inhaltsplatzhalter 3"/>
          <p:cNvSpPr>
            <a:spLocks noGrp="1"/>
          </p:cNvSpPr>
          <p:nvPr>
            <p:ph sz="half" idx="2"/>
          </p:nvPr>
        </p:nvSpPr>
        <p:spPr>
          <a:xfrm>
            <a:off x="1069420" y="9601167"/>
            <a:ext cx="9450252" cy="17443290"/>
          </a:xfrm>
        </p:spPr>
        <p:txBody>
          <a:bodyPr/>
          <a:lstStyle>
            <a:lvl1pPr>
              <a:defRPr sz="7700"/>
            </a:lvl1pPr>
            <a:lvl2pPr>
              <a:defRPr sz="6500"/>
            </a:lvl2pPr>
            <a:lvl3pPr>
              <a:defRPr sz="5800"/>
            </a:lvl3pPr>
            <a:lvl4pPr>
              <a:defRPr sz="5200"/>
            </a:lvl4pPr>
            <a:lvl5pPr>
              <a:defRPr sz="5200"/>
            </a:lvl5pPr>
            <a:lvl6pPr>
              <a:defRPr sz="5200"/>
            </a:lvl6pPr>
            <a:lvl7pPr>
              <a:defRPr sz="5200"/>
            </a:lvl7pPr>
            <a:lvl8pPr>
              <a:defRPr sz="5200"/>
            </a:lvl8pPr>
            <a:lvl9pPr>
              <a:defRPr sz="5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10865005" y="6776884"/>
            <a:ext cx="9453965" cy="2824283"/>
          </a:xfrm>
        </p:spPr>
        <p:txBody>
          <a:bodyPr anchor="b"/>
          <a:lstStyle>
            <a:lvl1pPr marL="0" indent="0">
              <a:buNone/>
              <a:defRPr sz="7700" b="1"/>
            </a:lvl1pPr>
            <a:lvl2pPr marL="1476070" indent="0">
              <a:buNone/>
              <a:defRPr sz="6500" b="1"/>
            </a:lvl2pPr>
            <a:lvl3pPr marL="2952140" indent="0">
              <a:buNone/>
              <a:defRPr sz="5800" b="1"/>
            </a:lvl3pPr>
            <a:lvl4pPr marL="4428211" indent="0">
              <a:buNone/>
              <a:defRPr sz="5200" b="1"/>
            </a:lvl4pPr>
            <a:lvl5pPr marL="5904281" indent="0">
              <a:buNone/>
              <a:defRPr sz="5200" b="1"/>
            </a:lvl5pPr>
            <a:lvl6pPr marL="7380351" indent="0">
              <a:buNone/>
              <a:defRPr sz="5200" b="1"/>
            </a:lvl6pPr>
            <a:lvl7pPr marL="8856421" indent="0">
              <a:buNone/>
              <a:defRPr sz="5200" b="1"/>
            </a:lvl7pPr>
            <a:lvl8pPr marL="10332491" indent="0">
              <a:buNone/>
              <a:defRPr sz="5200" b="1"/>
            </a:lvl8pPr>
            <a:lvl9pPr marL="11808562" indent="0">
              <a:buNone/>
              <a:defRPr sz="5200" b="1"/>
            </a:lvl9pPr>
          </a:lstStyle>
          <a:p>
            <a:pPr lvl="0"/>
            <a:r>
              <a:rPr lang="de-DE"/>
              <a:t>Mastertextformat bearbeiten</a:t>
            </a:r>
          </a:p>
        </p:txBody>
      </p:sp>
      <p:sp>
        <p:nvSpPr>
          <p:cNvPr id="6" name="Inhaltsplatzhalter 5"/>
          <p:cNvSpPr>
            <a:spLocks noGrp="1"/>
          </p:cNvSpPr>
          <p:nvPr>
            <p:ph sz="quarter" idx="4"/>
          </p:nvPr>
        </p:nvSpPr>
        <p:spPr>
          <a:xfrm>
            <a:off x="10865005" y="9601167"/>
            <a:ext cx="9453965" cy="17443290"/>
          </a:xfrm>
        </p:spPr>
        <p:txBody>
          <a:bodyPr/>
          <a:lstStyle>
            <a:lvl1pPr>
              <a:defRPr sz="7700"/>
            </a:lvl1pPr>
            <a:lvl2pPr>
              <a:defRPr sz="6500"/>
            </a:lvl2pPr>
            <a:lvl3pPr>
              <a:defRPr sz="5800"/>
            </a:lvl3pPr>
            <a:lvl4pPr>
              <a:defRPr sz="5200"/>
            </a:lvl4pPr>
            <a:lvl5pPr>
              <a:defRPr sz="5200"/>
            </a:lvl5pPr>
            <a:lvl6pPr>
              <a:defRPr sz="5200"/>
            </a:lvl6pPr>
            <a:lvl7pPr>
              <a:defRPr sz="5200"/>
            </a:lvl7pPr>
            <a:lvl8pPr>
              <a:defRPr sz="5200"/>
            </a:lvl8pPr>
            <a:lvl9pPr>
              <a:defRPr sz="5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76372427-DBBF-3645-AE9A-9847586DC4D4}" type="datetimeFigureOut">
              <a:rPr lang="de-DE" smtClean="0"/>
              <a:t>17.06.2024</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641030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76372427-DBBF-3645-AE9A-9847586DC4D4}" type="datetimeFigureOut">
              <a:rPr lang="de-DE" smtClean="0"/>
              <a:t>17.06.2024</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785954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76372427-DBBF-3645-AE9A-9847586DC4D4}" type="datetimeFigureOut">
              <a:rPr lang="de-DE" smtClean="0"/>
              <a:t>17.06.2024</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3841509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069421" y="1205402"/>
            <a:ext cx="7036632" cy="5129967"/>
          </a:xfrm>
        </p:spPr>
        <p:txBody>
          <a:bodyPr anchor="b"/>
          <a:lstStyle>
            <a:lvl1pPr algn="l">
              <a:defRPr sz="6500" b="1"/>
            </a:lvl1pPr>
          </a:lstStyle>
          <a:p>
            <a:r>
              <a:rPr lang="de-DE"/>
              <a:t>Mastertitelformat bearbeiten</a:t>
            </a:r>
          </a:p>
        </p:txBody>
      </p:sp>
      <p:sp>
        <p:nvSpPr>
          <p:cNvPr id="3" name="Inhaltsplatzhalter 2"/>
          <p:cNvSpPr>
            <a:spLocks noGrp="1"/>
          </p:cNvSpPr>
          <p:nvPr>
            <p:ph idx="1"/>
          </p:nvPr>
        </p:nvSpPr>
        <p:spPr>
          <a:xfrm>
            <a:off x="8362266" y="1205404"/>
            <a:ext cx="11956703" cy="25839056"/>
          </a:xfrm>
        </p:spPr>
        <p:txBody>
          <a:bodyPr/>
          <a:lstStyle>
            <a:lvl1pPr>
              <a:defRPr sz="10300"/>
            </a:lvl1pPr>
            <a:lvl2pPr>
              <a:defRPr sz="9000"/>
            </a:lvl2pPr>
            <a:lvl3pPr>
              <a:defRPr sz="7700"/>
            </a:lvl3pPr>
            <a:lvl4pPr>
              <a:defRPr sz="6500"/>
            </a:lvl4pPr>
            <a:lvl5pPr>
              <a:defRPr sz="6500"/>
            </a:lvl5pPr>
            <a:lvl6pPr>
              <a:defRPr sz="6500"/>
            </a:lvl6pPr>
            <a:lvl7pPr>
              <a:defRPr sz="6500"/>
            </a:lvl7pPr>
            <a:lvl8pPr>
              <a:defRPr sz="6500"/>
            </a:lvl8pPr>
            <a:lvl9pPr>
              <a:defRPr sz="65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1069421" y="6335371"/>
            <a:ext cx="7036632" cy="20709089"/>
          </a:xfrm>
        </p:spPr>
        <p:txBody>
          <a:bodyPr/>
          <a:lstStyle>
            <a:lvl1pPr marL="0" indent="0">
              <a:buNone/>
              <a:defRPr sz="4500"/>
            </a:lvl1pPr>
            <a:lvl2pPr marL="1476070" indent="0">
              <a:buNone/>
              <a:defRPr sz="3900"/>
            </a:lvl2pPr>
            <a:lvl3pPr marL="2952140" indent="0">
              <a:buNone/>
              <a:defRPr sz="3200"/>
            </a:lvl3pPr>
            <a:lvl4pPr marL="4428211" indent="0">
              <a:buNone/>
              <a:defRPr sz="2900"/>
            </a:lvl4pPr>
            <a:lvl5pPr marL="5904281" indent="0">
              <a:buNone/>
              <a:defRPr sz="2900"/>
            </a:lvl5pPr>
            <a:lvl6pPr marL="7380351" indent="0">
              <a:buNone/>
              <a:defRPr sz="2900"/>
            </a:lvl6pPr>
            <a:lvl7pPr marL="8856421" indent="0">
              <a:buNone/>
              <a:defRPr sz="2900"/>
            </a:lvl7pPr>
            <a:lvl8pPr marL="10332491" indent="0">
              <a:buNone/>
              <a:defRPr sz="2900"/>
            </a:lvl8pPr>
            <a:lvl9pPr marL="11808562" indent="0">
              <a:buNone/>
              <a:defRPr sz="2900"/>
            </a:lvl9pPr>
          </a:lstStyle>
          <a:p>
            <a:pPr lvl="0"/>
            <a:r>
              <a:rPr lang="de-DE"/>
              <a:t>Mastertextformat bearbeiten</a:t>
            </a:r>
          </a:p>
        </p:txBody>
      </p:sp>
      <p:sp>
        <p:nvSpPr>
          <p:cNvPr id="5" name="Datumsplatzhalter 4"/>
          <p:cNvSpPr>
            <a:spLocks noGrp="1"/>
          </p:cNvSpPr>
          <p:nvPr>
            <p:ph type="dt" sz="half" idx="10"/>
          </p:nvPr>
        </p:nvSpPr>
        <p:spPr/>
        <p:txBody>
          <a:bodyPr/>
          <a:lstStyle/>
          <a:p>
            <a:fld id="{76372427-DBBF-3645-AE9A-9847586DC4D4}" type="datetimeFigureOut">
              <a:rPr lang="de-DE" smtClean="0"/>
              <a:t>17.06.2024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1639056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192274" y="21192649"/>
            <a:ext cx="12833033" cy="2501912"/>
          </a:xfrm>
        </p:spPr>
        <p:txBody>
          <a:bodyPr anchor="b"/>
          <a:lstStyle>
            <a:lvl1pPr algn="l">
              <a:defRPr sz="6500" b="1"/>
            </a:lvl1pPr>
          </a:lstStyle>
          <a:p>
            <a:r>
              <a:rPr lang="de-DE"/>
              <a:t>Mastertitelformat bearbeiten</a:t>
            </a:r>
          </a:p>
        </p:txBody>
      </p:sp>
      <p:sp>
        <p:nvSpPr>
          <p:cNvPr id="3" name="Bildplatzhalter 2"/>
          <p:cNvSpPr>
            <a:spLocks noGrp="1"/>
          </p:cNvSpPr>
          <p:nvPr>
            <p:ph type="pic" idx="1"/>
          </p:nvPr>
        </p:nvSpPr>
        <p:spPr>
          <a:xfrm>
            <a:off x="4192274" y="2705146"/>
            <a:ext cx="12833033" cy="18165128"/>
          </a:xfrm>
        </p:spPr>
        <p:txBody>
          <a:bodyPr/>
          <a:lstStyle>
            <a:lvl1pPr marL="0" indent="0">
              <a:buNone/>
              <a:defRPr sz="10300"/>
            </a:lvl1pPr>
            <a:lvl2pPr marL="1476070" indent="0">
              <a:buNone/>
              <a:defRPr sz="9000"/>
            </a:lvl2pPr>
            <a:lvl3pPr marL="2952140" indent="0">
              <a:buNone/>
              <a:defRPr sz="7700"/>
            </a:lvl3pPr>
            <a:lvl4pPr marL="4428211" indent="0">
              <a:buNone/>
              <a:defRPr sz="6500"/>
            </a:lvl4pPr>
            <a:lvl5pPr marL="5904281" indent="0">
              <a:buNone/>
              <a:defRPr sz="6500"/>
            </a:lvl5pPr>
            <a:lvl6pPr marL="7380351" indent="0">
              <a:buNone/>
              <a:defRPr sz="6500"/>
            </a:lvl6pPr>
            <a:lvl7pPr marL="8856421" indent="0">
              <a:buNone/>
              <a:defRPr sz="6500"/>
            </a:lvl7pPr>
            <a:lvl8pPr marL="10332491" indent="0">
              <a:buNone/>
              <a:defRPr sz="6500"/>
            </a:lvl8pPr>
            <a:lvl9pPr marL="11808562" indent="0">
              <a:buNone/>
              <a:defRPr sz="6500"/>
            </a:lvl9pPr>
          </a:lstStyle>
          <a:p>
            <a:endParaRPr lang="de-DE"/>
          </a:p>
        </p:txBody>
      </p:sp>
      <p:sp>
        <p:nvSpPr>
          <p:cNvPr id="4" name="Textplatzhalter 3"/>
          <p:cNvSpPr>
            <a:spLocks noGrp="1"/>
          </p:cNvSpPr>
          <p:nvPr>
            <p:ph type="body" sz="half" idx="2"/>
          </p:nvPr>
        </p:nvSpPr>
        <p:spPr>
          <a:xfrm>
            <a:off x="4192274" y="23694561"/>
            <a:ext cx="12833033" cy="3553130"/>
          </a:xfrm>
        </p:spPr>
        <p:txBody>
          <a:bodyPr/>
          <a:lstStyle>
            <a:lvl1pPr marL="0" indent="0">
              <a:buNone/>
              <a:defRPr sz="4500"/>
            </a:lvl1pPr>
            <a:lvl2pPr marL="1476070" indent="0">
              <a:buNone/>
              <a:defRPr sz="3900"/>
            </a:lvl2pPr>
            <a:lvl3pPr marL="2952140" indent="0">
              <a:buNone/>
              <a:defRPr sz="3200"/>
            </a:lvl3pPr>
            <a:lvl4pPr marL="4428211" indent="0">
              <a:buNone/>
              <a:defRPr sz="2900"/>
            </a:lvl4pPr>
            <a:lvl5pPr marL="5904281" indent="0">
              <a:buNone/>
              <a:defRPr sz="2900"/>
            </a:lvl5pPr>
            <a:lvl6pPr marL="7380351" indent="0">
              <a:buNone/>
              <a:defRPr sz="2900"/>
            </a:lvl6pPr>
            <a:lvl7pPr marL="8856421" indent="0">
              <a:buNone/>
              <a:defRPr sz="2900"/>
            </a:lvl7pPr>
            <a:lvl8pPr marL="10332491" indent="0">
              <a:buNone/>
              <a:defRPr sz="2900"/>
            </a:lvl8pPr>
            <a:lvl9pPr marL="11808562" indent="0">
              <a:buNone/>
              <a:defRPr sz="2900"/>
            </a:lvl9pPr>
          </a:lstStyle>
          <a:p>
            <a:pPr lvl="0"/>
            <a:r>
              <a:rPr lang="de-DE"/>
              <a:t>Mastertextformat bearbeiten</a:t>
            </a:r>
          </a:p>
        </p:txBody>
      </p:sp>
      <p:sp>
        <p:nvSpPr>
          <p:cNvPr id="5" name="Datumsplatzhalter 4"/>
          <p:cNvSpPr>
            <a:spLocks noGrp="1"/>
          </p:cNvSpPr>
          <p:nvPr>
            <p:ph type="dt" sz="half" idx="10"/>
          </p:nvPr>
        </p:nvSpPr>
        <p:spPr/>
        <p:txBody>
          <a:bodyPr/>
          <a:lstStyle/>
          <a:p>
            <a:fld id="{76372427-DBBF-3645-AE9A-9847586DC4D4}" type="datetimeFigureOut">
              <a:rPr lang="de-DE" smtClean="0"/>
              <a:t>17.06.2024</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C138289-6CE8-2E40-88BC-8B5818D49848}" type="slidenum">
              <a:rPr lang="de-DE" smtClean="0"/>
              <a:t>‹Nr.›</a:t>
            </a:fld>
            <a:endParaRPr lang="de-DE"/>
          </a:p>
        </p:txBody>
      </p:sp>
    </p:spTree>
    <p:extLst>
      <p:ext uri="{BB962C8B-B14F-4D97-AF65-F5344CB8AC3E}">
        <p14:creationId xmlns:p14="http://schemas.microsoft.com/office/powerpoint/2010/main" val="24991422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Bild 7"/>
          <p:cNvPicPr>
            <a:picLocks noChangeAspect="1"/>
          </p:cNvPicPr>
          <p:nvPr userDrawn="1"/>
        </p:nvPicPr>
        <p:blipFill>
          <a:blip r:embed="rId13"/>
          <a:srcRect/>
          <a:stretch/>
        </p:blipFill>
        <p:spPr>
          <a:xfrm>
            <a:off x="1865" y="2642"/>
            <a:ext cx="21381945" cy="30269928"/>
          </a:xfrm>
          <a:prstGeom prst="rect">
            <a:avLst/>
          </a:prstGeom>
        </p:spPr>
      </p:pic>
      <p:sp>
        <p:nvSpPr>
          <p:cNvPr id="2" name="Titelplatzhalter 1"/>
          <p:cNvSpPr>
            <a:spLocks noGrp="1"/>
          </p:cNvSpPr>
          <p:nvPr>
            <p:ph type="title"/>
          </p:nvPr>
        </p:nvSpPr>
        <p:spPr>
          <a:xfrm>
            <a:off x="1069420" y="1212412"/>
            <a:ext cx="19249549" cy="5045869"/>
          </a:xfrm>
          <a:prstGeom prst="rect">
            <a:avLst/>
          </a:prstGeom>
        </p:spPr>
        <p:txBody>
          <a:bodyPr vert="horz" lIns="295214" tIns="147607" rIns="295214" bIns="147607" rtlCol="0" anchor="ctr">
            <a:normAutofit/>
          </a:bodyPr>
          <a:lstStyle/>
          <a:p>
            <a:r>
              <a:rPr lang="de-DE" dirty="0"/>
              <a:t>Mastertitelformat bearbeiten</a:t>
            </a:r>
          </a:p>
        </p:txBody>
      </p:sp>
      <p:sp>
        <p:nvSpPr>
          <p:cNvPr id="3" name="Textplatzhalter 2"/>
          <p:cNvSpPr>
            <a:spLocks noGrp="1"/>
          </p:cNvSpPr>
          <p:nvPr>
            <p:ph type="body" idx="1"/>
          </p:nvPr>
        </p:nvSpPr>
        <p:spPr>
          <a:xfrm>
            <a:off x="1069420" y="7064219"/>
            <a:ext cx="19249549" cy="19980241"/>
          </a:xfrm>
          <a:prstGeom prst="rect">
            <a:avLst/>
          </a:prstGeom>
        </p:spPr>
        <p:txBody>
          <a:bodyPr vert="horz" lIns="295214" tIns="147607" rIns="295214" bIns="147607"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p:cNvSpPr>
            <a:spLocks noGrp="1"/>
          </p:cNvSpPr>
          <p:nvPr>
            <p:ph type="dt" sz="half" idx="2"/>
          </p:nvPr>
        </p:nvSpPr>
        <p:spPr>
          <a:xfrm>
            <a:off x="1069419" y="28060639"/>
            <a:ext cx="4990624" cy="1611875"/>
          </a:xfrm>
          <a:prstGeom prst="rect">
            <a:avLst/>
          </a:prstGeom>
        </p:spPr>
        <p:txBody>
          <a:bodyPr vert="horz" lIns="295214" tIns="147607" rIns="295214" bIns="147607" rtlCol="0" anchor="ctr"/>
          <a:lstStyle>
            <a:lvl1pPr algn="l">
              <a:defRPr sz="3900">
                <a:solidFill>
                  <a:schemeClr val="tx1">
                    <a:tint val="75000"/>
                  </a:schemeClr>
                </a:solidFill>
              </a:defRPr>
            </a:lvl1pPr>
          </a:lstStyle>
          <a:p>
            <a:fld id="{76372427-DBBF-3645-AE9A-9847586DC4D4}" type="datetimeFigureOut">
              <a:rPr lang="de-DE" smtClean="0"/>
              <a:t>17.06.2024</a:t>
            </a:fld>
            <a:endParaRPr lang="de-DE"/>
          </a:p>
        </p:txBody>
      </p:sp>
      <p:sp>
        <p:nvSpPr>
          <p:cNvPr id="5" name="Fußzeilenplatzhalter 4"/>
          <p:cNvSpPr>
            <a:spLocks noGrp="1"/>
          </p:cNvSpPr>
          <p:nvPr>
            <p:ph type="ftr" sz="quarter" idx="3"/>
          </p:nvPr>
        </p:nvSpPr>
        <p:spPr>
          <a:xfrm>
            <a:off x="7307699" y="28060639"/>
            <a:ext cx="6772990" cy="1611875"/>
          </a:xfrm>
          <a:prstGeom prst="rect">
            <a:avLst/>
          </a:prstGeom>
        </p:spPr>
        <p:txBody>
          <a:bodyPr vert="horz" lIns="295214" tIns="147607" rIns="295214" bIns="147607" rtlCol="0" anchor="ctr"/>
          <a:lstStyle>
            <a:lvl1pPr algn="ctr">
              <a:defRPr sz="39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15328345" y="28060639"/>
            <a:ext cx="4990624" cy="1611875"/>
          </a:xfrm>
          <a:prstGeom prst="rect">
            <a:avLst/>
          </a:prstGeom>
        </p:spPr>
        <p:txBody>
          <a:bodyPr vert="horz" lIns="295214" tIns="147607" rIns="295214" bIns="147607" rtlCol="0" anchor="ctr"/>
          <a:lstStyle>
            <a:lvl1pPr algn="r">
              <a:defRPr sz="3900">
                <a:solidFill>
                  <a:schemeClr val="tx1">
                    <a:tint val="75000"/>
                  </a:schemeClr>
                </a:solidFill>
              </a:defRPr>
            </a:lvl1pPr>
          </a:lstStyle>
          <a:p>
            <a:fld id="{DC138289-6CE8-2E40-88BC-8B5818D49848}" type="slidenum">
              <a:rPr lang="de-DE" smtClean="0"/>
              <a:t>‹Nr.›</a:t>
            </a:fld>
            <a:endParaRPr lang="de-DE"/>
          </a:p>
        </p:txBody>
      </p:sp>
    </p:spTree>
    <p:extLst>
      <p:ext uri="{BB962C8B-B14F-4D97-AF65-F5344CB8AC3E}">
        <p14:creationId xmlns:p14="http://schemas.microsoft.com/office/powerpoint/2010/main" val="257869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76070" rtl="0" eaLnBrk="1" latinLnBrk="0" hangingPunct="1">
        <a:spcBef>
          <a:spcPct val="0"/>
        </a:spcBef>
        <a:buNone/>
        <a:defRPr sz="14200" kern="1200">
          <a:solidFill>
            <a:schemeClr val="tx1"/>
          </a:solidFill>
          <a:latin typeface="Aptos" panose="020B0004020202020204" pitchFamily="34" charset="0"/>
          <a:ea typeface="+mj-ea"/>
          <a:cs typeface="+mj-cs"/>
        </a:defRPr>
      </a:lvl1pPr>
    </p:titleStyle>
    <p:bodyStyle>
      <a:lvl1pPr marL="1107053" indent="-1107053" algn="l" defTabSz="1476070" rtl="0" eaLnBrk="1" latinLnBrk="0" hangingPunct="1">
        <a:spcBef>
          <a:spcPct val="20000"/>
        </a:spcBef>
        <a:buFont typeface="Arial"/>
        <a:buChar char="•"/>
        <a:defRPr sz="10300" kern="1200">
          <a:solidFill>
            <a:schemeClr val="tx1"/>
          </a:solidFill>
          <a:latin typeface="Aptos" panose="020B0004020202020204" pitchFamily="34" charset="0"/>
          <a:ea typeface="+mn-ea"/>
          <a:cs typeface="+mn-cs"/>
        </a:defRPr>
      </a:lvl1pPr>
      <a:lvl2pPr marL="2398614" indent="-922544" algn="l" defTabSz="1476070" rtl="0" eaLnBrk="1" latinLnBrk="0" hangingPunct="1">
        <a:spcBef>
          <a:spcPct val="20000"/>
        </a:spcBef>
        <a:buFont typeface="Arial"/>
        <a:buChar char="–"/>
        <a:defRPr sz="9000" kern="1200">
          <a:solidFill>
            <a:schemeClr val="tx1"/>
          </a:solidFill>
          <a:latin typeface="Aptos" panose="020B0004020202020204" pitchFamily="34" charset="0"/>
          <a:ea typeface="+mn-ea"/>
          <a:cs typeface="+mn-cs"/>
        </a:defRPr>
      </a:lvl2pPr>
      <a:lvl3pPr marL="3690176" indent="-738035" algn="l" defTabSz="1476070" rtl="0" eaLnBrk="1" latinLnBrk="0" hangingPunct="1">
        <a:spcBef>
          <a:spcPct val="20000"/>
        </a:spcBef>
        <a:buFont typeface="Arial"/>
        <a:buChar char="•"/>
        <a:defRPr sz="7700" kern="1200">
          <a:solidFill>
            <a:schemeClr val="tx1"/>
          </a:solidFill>
          <a:latin typeface="Aptos" panose="020B0004020202020204" pitchFamily="34" charset="0"/>
          <a:ea typeface="+mn-ea"/>
          <a:cs typeface="+mn-cs"/>
        </a:defRPr>
      </a:lvl3pPr>
      <a:lvl4pPr marL="5166246" indent="-738035" algn="l" defTabSz="1476070" rtl="0" eaLnBrk="1" latinLnBrk="0" hangingPunct="1">
        <a:spcBef>
          <a:spcPct val="20000"/>
        </a:spcBef>
        <a:buFont typeface="Arial"/>
        <a:buChar char="–"/>
        <a:defRPr sz="6500" kern="1200">
          <a:solidFill>
            <a:schemeClr val="tx1"/>
          </a:solidFill>
          <a:latin typeface="Aptos" panose="020B0004020202020204" pitchFamily="34" charset="0"/>
          <a:ea typeface="+mn-ea"/>
          <a:cs typeface="+mn-cs"/>
        </a:defRPr>
      </a:lvl4pPr>
      <a:lvl5pPr marL="6642316" indent="-738035" algn="l" defTabSz="1476070" rtl="0" eaLnBrk="1" latinLnBrk="0" hangingPunct="1">
        <a:spcBef>
          <a:spcPct val="20000"/>
        </a:spcBef>
        <a:buFont typeface="Arial"/>
        <a:buChar char="»"/>
        <a:defRPr sz="6500" kern="1200">
          <a:solidFill>
            <a:schemeClr val="tx1"/>
          </a:solidFill>
          <a:latin typeface="Aptos" panose="020B0004020202020204" pitchFamily="34" charset="0"/>
          <a:ea typeface="+mn-ea"/>
          <a:cs typeface="+mn-cs"/>
        </a:defRPr>
      </a:lvl5pPr>
      <a:lvl6pPr marL="8118386" indent="-738035" algn="l" defTabSz="1476070" rtl="0" eaLnBrk="1" latinLnBrk="0" hangingPunct="1">
        <a:spcBef>
          <a:spcPct val="20000"/>
        </a:spcBef>
        <a:buFont typeface="Arial"/>
        <a:buChar char="•"/>
        <a:defRPr sz="6500" kern="1200">
          <a:solidFill>
            <a:schemeClr val="tx1"/>
          </a:solidFill>
          <a:latin typeface="+mn-lt"/>
          <a:ea typeface="+mn-ea"/>
          <a:cs typeface="+mn-cs"/>
        </a:defRPr>
      </a:lvl6pPr>
      <a:lvl7pPr marL="9594456" indent="-738035" algn="l" defTabSz="1476070" rtl="0" eaLnBrk="1" latinLnBrk="0" hangingPunct="1">
        <a:spcBef>
          <a:spcPct val="20000"/>
        </a:spcBef>
        <a:buFont typeface="Arial"/>
        <a:buChar char="•"/>
        <a:defRPr sz="6500" kern="1200">
          <a:solidFill>
            <a:schemeClr val="tx1"/>
          </a:solidFill>
          <a:latin typeface="+mn-lt"/>
          <a:ea typeface="+mn-ea"/>
          <a:cs typeface="+mn-cs"/>
        </a:defRPr>
      </a:lvl7pPr>
      <a:lvl8pPr marL="11070527" indent="-738035" algn="l" defTabSz="1476070" rtl="0" eaLnBrk="1" latinLnBrk="0" hangingPunct="1">
        <a:spcBef>
          <a:spcPct val="20000"/>
        </a:spcBef>
        <a:buFont typeface="Arial"/>
        <a:buChar char="•"/>
        <a:defRPr sz="6500" kern="1200">
          <a:solidFill>
            <a:schemeClr val="tx1"/>
          </a:solidFill>
          <a:latin typeface="+mn-lt"/>
          <a:ea typeface="+mn-ea"/>
          <a:cs typeface="+mn-cs"/>
        </a:defRPr>
      </a:lvl8pPr>
      <a:lvl9pPr marL="12546597" indent="-738035" algn="l" defTabSz="1476070" rtl="0" eaLnBrk="1" latinLnBrk="0" hangingPunct="1">
        <a:spcBef>
          <a:spcPct val="20000"/>
        </a:spcBef>
        <a:buFont typeface="Arial"/>
        <a:buChar char="•"/>
        <a:defRPr sz="6500" kern="1200">
          <a:solidFill>
            <a:schemeClr val="tx1"/>
          </a:solidFill>
          <a:latin typeface="+mn-lt"/>
          <a:ea typeface="+mn-ea"/>
          <a:cs typeface="+mn-cs"/>
        </a:defRPr>
      </a:lvl9pPr>
    </p:bodyStyle>
    <p:otherStyle>
      <a:defPPr>
        <a:defRPr lang="de-DE"/>
      </a:defPPr>
      <a:lvl1pPr marL="0" algn="l" defTabSz="1476070" rtl="0" eaLnBrk="1" latinLnBrk="0" hangingPunct="1">
        <a:defRPr sz="5800" kern="1200">
          <a:solidFill>
            <a:schemeClr val="tx1"/>
          </a:solidFill>
          <a:latin typeface="+mn-lt"/>
          <a:ea typeface="+mn-ea"/>
          <a:cs typeface="+mn-cs"/>
        </a:defRPr>
      </a:lvl1pPr>
      <a:lvl2pPr marL="1476070" algn="l" defTabSz="1476070" rtl="0" eaLnBrk="1" latinLnBrk="0" hangingPunct="1">
        <a:defRPr sz="5800" kern="1200">
          <a:solidFill>
            <a:schemeClr val="tx1"/>
          </a:solidFill>
          <a:latin typeface="+mn-lt"/>
          <a:ea typeface="+mn-ea"/>
          <a:cs typeface="+mn-cs"/>
        </a:defRPr>
      </a:lvl2pPr>
      <a:lvl3pPr marL="2952140" algn="l" defTabSz="1476070" rtl="0" eaLnBrk="1" latinLnBrk="0" hangingPunct="1">
        <a:defRPr sz="5800" kern="1200">
          <a:solidFill>
            <a:schemeClr val="tx1"/>
          </a:solidFill>
          <a:latin typeface="+mn-lt"/>
          <a:ea typeface="+mn-ea"/>
          <a:cs typeface="+mn-cs"/>
        </a:defRPr>
      </a:lvl3pPr>
      <a:lvl4pPr marL="4428211" algn="l" defTabSz="1476070" rtl="0" eaLnBrk="1" latinLnBrk="0" hangingPunct="1">
        <a:defRPr sz="5800" kern="1200">
          <a:solidFill>
            <a:schemeClr val="tx1"/>
          </a:solidFill>
          <a:latin typeface="+mn-lt"/>
          <a:ea typeface="+mn-ea"/>
          <a:cs typeface="+mn-cs"/>
        </a:defRPr>
      </a:lvl4pPr>
      <a:lvl5pPr marL="5904281" algn="l" defTabSz="1476070" rtl="0" eaLnBrk="1" latinLnBrk="0" hangingPunct="1">
        <a:defRPr sz="5800" kern="1200">
          <a:solidFill>
            <a:schemeClr val="tx1"/>
          </a:solidFill>
          <a:latin typeface="+mn-lt"/>
          <a:ea typeface="+mn-ea"/>
          <a:cs typeface="+mn-cs"/>
        </a:defRPr>
      </a:lvl5pPr>
      <a:lvl6pPr marL="7380351" algn="l" defTabSz="1476070" rtl="0" eaLnBrk="1" latinLnBrk="0" hangingPunct="1">
        <a:defRPr sz="5800" kern="1200">
          <a:solidFill>
            <a:schemeClr val="tx1"/>
          </a:solidFill>
          <a:latin typeface="+mn-lt"/>
          <a:ea typeface="+mn-ea"/>
          <a:cs typeface="+mn-cs"/>
        </a:defRPr>
      </a:lvl6pPr>
      <a:lvl7pPr marL="8856421" algn="l" defTabSz="1476070" rtl="0" eaLnBrk="1" latinLnBrk="0" hangingPunct="1">
        <a:defRPr sz="5800" kern="1200">
          <a:solidFill>
            <a:schemeClr val="tx1"/>
          </a:solidFill>
          <a:latin typeface="+mn-lt"/>
          <a:ea typeface="+mn-ea"/>
          <a:cs typeface="+mn-cs"/>
        </a:defRPr>
      </a:lvl7pPr>
      <a:lvl8pPr marL="10332491" algn="l" defTabSz="1476070" rtl="0" eaLnBrk="1" latinLnBrk="0" hangingPunct="1">
        <a:defRPr sz="5800" kern="1200">
          <a:solidFill>
            <a:schemeClr val="tx1"/>
          </a:solidFill>
          <a:latin typeface="+mn-lt"/>
          <a:ea typeface="+mn-ea"/>
          <a:cs typeface="+mn-cs"/>
        </a:defRPr>
      </a:lvl8pPr>
      <a:lvl9pPr marL="11808562" algn="l" defTabSz="1476070" rtl="0" eaLnBrk="1" latinLnBrk="0" hangingPunct="1">
        <a:defRPr sz="5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p:cNvSpPr txBox="1"/>
          <p:nvPr/>
        </p:nvSpPr>
        <p:spPr>
          <a:xfrm>
            <a:off x="1369253" y="1524092"/>
            <a:ext cx="16092837" cy="3170099"/>
          </a:xfrm>
          <a:prstGeom prst="rect">
            <a:avLst/>
          </a:prstGeom>
          <a:noFill/>
        </p:spPr>
        <p:txBody>
          <a:bodyPr wrap="square" lIns="0" tIns="0" rIns="0" bIns="0" rtlCol="0">
            <a:noAutofit/>
          </a:bodyPr>
          <a:lstStyle/>
          <a:p>
            <a:r>
              <a:rPr lang="de-DE" sz="3600" b="1" dirty="0">
                <a:latin typeface="Aptos Display" panose="020B0004020202020204" pitchFamily="34" charset="0"/>
              </a:rPr>
              <a:t>Max Ex. Sample | School | City | Country </a:t>
            </a:r>
            <a:r>
              <a:rPr lang="de-DE" sz="3600" b="1" dirty="0" err="1">
                <a:latin typeface="Aptos Display" panose="020B0004020202020204" pitchFamily="34" charset="0"/>
              </a:rPr>
              <a:t>Aptos</a:t>
            </a:r>
            <a:r>
              <a:rPr lang="de-DE" sz="3600" b="1" dirty="0">
                <a:latin typeface="Aptos Display" panose="020B0004020202020204" pitchFamily="34" charset="0"/>
              </a:rPr>
              <a:t> Display </a:t>
            </a:r>
            <a:r>
              <a:rPr lang="de-DE" sz="3600" b="1" dirty="0" err="1">
                <a:latin typeface="Aptos Display" panose="020B0004020202020204" pitchFamily="34" charset="0"/>
              </a:rPr>
              <a:t>Bold</a:t>
            </a:r>
            <a:r>
              <a:rPr lang="de-DE" sz="3600" b="1" dirty="0">
                <a:latin typeface="Aptos Display" panose="020B0004020202020204" pitchFamily="34" charset="0"/>
              </a:rPr>
              <a:t> 36 </a:t>
            </a:r>
            <a:r>
              <a:rPr lang="de-DE" sz="3600" b="1" dirty="0" err="1">
                <a:latin typeface="Aptos Display" panose="020B0004020202020204" pitchFamily="34" charset="0"/>
              </a:rPr>
              <a:t>pt</a:t>
            </a:r>
            <a:endParaRPr lang="de-DE" sz="3600" b="1" dirty="0">
              <a:latin typeface="Aptos Display" panose="020B0004020202020204" pitchFamily="34" charset="0"/>
            </a:endParaRPr>
          </a:p>
          <a:p>
            <a:pPr>
              <a:spcBef>
                <a:spcPts val="1000"/>
              </a:spcBef>
            </a:pPr>
            <a:r>
              <a:rPr lang="de-DE" sz="9000" b="1" dirty="0">
                <a:solidFill>
                  <a:srgbClr val="0078B7"/>
                </a:solidFill>
                <a:latin typeface="Aptos Display" panose="020B0004020202020204" pitchFamily="34" charset="0"/>
              </a:rPr>
              <a:t>Project </a:t>
            </a:r>
            <a:r>
              <a:rPr lang="de-DE" sz="9000" b="1" dirty="0" err="1">
                <a:solidFill>
                  <a:srgbClr val="0078B7"/>
                </a:solidFill>
                <a:latin typeface="Aptos Display" panose="020B0004020202020204" pitchFamily="34" charset="0"/>
              </a:rPr>
              <a:t>Aptos</a:t>
            </a:r>
            <a:r>
              <a:rPr lang="de-DE" sz="9000" b="1" dirty="0">
                <a:solidFill>
                  <a:srgbClr val="0078B7"/>
                </a:solidFill>
                <a:latin typeface="Aptos Display" panose="020B0004020202020204" pitchFamily="34" charset="0"/>
              </a:rPr>
              <a:t> Display </a:t>
            </a:r>
            <a:r>
              <a:rPr lang="de-DE" sz="9000" b="1" dirty="0" err="1">
                <a:solidFill>
                  <a:srgbClr val="0078B7"/>
                </a:solidFill>
                <a:latin typeface="Aptos Display" panose="020B0004020202020204" pitchFamily="34" charset="0"/>
              </a:rPr>
              <a:t>Bold</a:t>
            </a:r>
            <a:r>
              <a:rPr lang="de-DE" sz="9000" b="1" dirty="0">
                <a:solidFill>
                  <a:srgbClr val="0078B7"/>
                </a:solidFill>
                <a:latin typeface="Aptos Display" panose="020B0004020202020204" pitchFamily="34" charset="0"/>
              </a:rPr>
              <a:t> 90 </a:t>
            </a:r>
            <a:r>
              <a:rPr lang="de-DE" sz="9000" b="1" dirty="0" err="1">
                <a:solidFill>
                  <a:srgbClr val="0078B7"/>
                </a:solidFill>
                <a:latin typeface="Aptos Display" panose="020B0004020202020204" pitchFamily="34" charset="0"/>
              </a:rPr>
              <a:t>pt</a:t>
            </a:r>
            <a:endParaRPr lang="de-DE" sz="9000" b="1" dirty="0">
              <a:solidFill>
                <a:srgbClr val="0078B7"/>
              </a:solidFill>
              <a:latin typeface="Aptos Display" panose="020B0004020202020204" pitchFamily="34" charset="0"/>
            </a:endParaRPr>
          </a:p>
          <a:p>
            <a:r>
              <a:rPr lang="de-DE" sz="4800" b="1" dirty="0" err="1">
                <a:solidFill>
                  <a:srgbClr val="0078B7"/>
                </a:solidFill>
                <a:latin typeface="Aptos Display" panose="020B0004020202020204" pitchFamily="34" charset="0"/>
              </a:rPr>
              <a:t>Subtitle</a:t>
            </a:r>
            <a:r>
              <a:rPr lang="de-DE" sz="4800" b="1" dirty="0">
                <a:solidFill>
                  <a:srgbClr val="0078B7"/>
                </a:solidFill>
                <a:latin typeface="Aptos Display" panose="020B0004020202020204" pitchFamily="34" charset="0"/>
              </a:rPr>
              <a:t> </a:t>
            </a:r>
            <a:r>
              <a:rPr lang="de-DE" sz="4800" b="1" dirty="0" err="1">
                <a:solidFill>
                  <a:srgbClr val="0078B7"/>
                </a:solidFill>
                <a:latin typeface="Aptos Display" panose="020B0004020202020204" pitchFamily="34" charset="0"/>
              </a:rPr>
              <a:t>if</a:t>
            </a:r>
            <a:r>
              <a:rPr lang="de-DE" sz="4800" b="1" dirty="0">
                <a:solidFill>
                  <a:srgbClr val="0078B7"/>
                </a:solidFill>
                <a:latin typeface="Aptos Display" panose="020B0004020202020204" pitchFamily="34" charset="0"/>
              </a:rPr>
              <a:t> </a:t>
            </a:r>
            <a:r>
              <a:rPr lang="de-DE" sz="4800" b="1" dirty="0" err="1">
                <a:solidFill>
                  <a:srgbClr val="0078B7"/>
                </a:solidFill>
                <a:latin typeface="Aptos Display" panose="020B0004020202020204" pitchFamily="34" charset="0"/>
              </a:rPr>
              <a:t>necessary</a:t>
            </a:r>
            <a:r>
              <a:rPr lang="de-DE" sz="4800" b="1" dirty="0">
                <a:solidFill>
                  <a:srgbClr val="0078B7"/>
                </a:solidFill>
                <a:latin typeface="Aptos Display" panose="020B0004020202020204" pitchFamily="34" charset="0"/>
              </a:rPr>
              <a:t> </a:t>
            </a:r>
            <a:r>
              <a:rPr lang="de-DE" sz="4800" b="1" dirty="0" err="1">
                <a:solidFill>
                  <a:srgbClr val="0078B7"/>
                </a:solidFill>
                <a:latin typeface="Aptos Display" panose="020B0004020202020204" pitchFamily="34" charset="0"/>
              </a:rPr>
              <a:t>Aptos</a:t>
            </a:r>
            <a:r>
              <a:rPr lang="de-DE" sz="4800" b="1" dirty="0">
                <a:solidFill>
                  <a:srgbClr val="0078B7"/>
                </a:solidFill>
                <a:latin typeface="Aptos Display" panose="020B0004020202020204" pitchFamily="34" charset="0"/>
              </a:rPr>
              <a:t> Display </a:t>
            </a:r>
            <a:r>
              <a:rPr lang="de-DE" sz="4800" b="1" dirty="0" err="1">
                <a:solidFill>
                  <a:srgbClr val="0078B7"/>
                </a:solidFill>
                <a:latin typeface="Aptos Display" panose="020B0004020202020204" pitchFamily="34" charset="0"/>
              </a:rPr>
              <a:t>Bold</a:t>
            </a:r>
            <a:r>
              <a:rPr lang="de-DE" sz="4800" b="1" dirty="0">
                <a:solidFill>
                  <a:srgbClr val="0078B7"/>
                </a:solidFill>
                <a:latin typeface="Aptos Display" panose="020B0004020202020204" pitchFamily="34" charset="0"/>
              </a:rPr>
              <a:t> 48 </a:t>
            </a:r>
            <a:r>
              <a:rPr lang="de-DE" sz="4800" b="1" dirty="0" err="1">
                <a:solidFill>
                  <a:srgbClr val="0078B7"/>
                </a:solidFill>
                <a:latin typeface="Aptos Display" panose="020B0004020202020204" pitchFamily="34" charset="0"/>
              </a:rPr>
              <a:t>pt</a:t>
            </a:r>
            <a:endParaRPr lang="de-DE" sz="4800" b="1" dirty="0">
              <a:solidFill>
                <a:srgbClr val="0078B7"/>
              </a:solidFill>
              <a:latin typeface="Aptos Display" panose="020B0004020202020204" pitchFamily="34" charset="0"/>
            </a:endParaRPr>
          </a:p>
        </p:txBody>
      </p:sp>
      <p:sp>
        <p:nvSpPr>
          <p:cNvPr id="6" name="Textfeld 5"/>
          <p:cNvSpPr txBox="1"/>
          <p:nvPr/>
        </p:nvSpPr>
        <p:spPr>
          <a:xfrm>
            <a:off x="1369252" y="5542555"/>
            <a:ext cx="9045133" cy="10561173"/>
          </a:xfrm>
          <a:prstGeom prst="rect">
            <a:avLst/>
          </a:prstGeom>
          <a:noFill/>
        </p:spPr>
        <p:txBody>
          <a:bodyPr wrap="square" lIns="0" rIns="0" bIns="0" rtlCol="0">
            <a:noAutofit/>
          </a:bodyPr>
          <a:lstStyle/>
          <a:p>
            <a:r>
              <a:rPr lang="en-GB" sz="4000" dirty="0">
                <a:latin typeface="Aptos" panose="020B0004020202020204" pitchFamily="34" charset="0"/>
              </a:rPr>
              <a:t>This is the project description. The text is set in 40 points. This might seem large but you have to consider, that the distance between the reader and the poster might be quite big, so a large typeface is essential for readability. Also you should not overestimate the average reading time of a poster.  </a:t>
            </a:r>
          </a:p>
          <a:p>
            <a:endParaRPr lang="en-GB" sz="4000" dirty="0">
              <a:latin typeface="Aptos" panose="020B0004020202020204" pitchFamily="34" charset="0"/>
            </a:endParaRPr>
          </a:p>
          <a:p>
            <a:r>
              <a:rPr lang="en-GB" sz="4000" dirty="0">
                <a:latin typeface="Aptos" panose="020B0004020202020204" pitchFamily="34" charset="0"/>
              </a:rPr>
              <a:t>For further information you can add a QR-Code linking to your website, a video or other material.</a:t>
            </a:r>
          </a:p>
          <a:p>
            <a:endParaRPr lang="en-GB" sz="4000" dirty="0">
              <a:latin typeface="Aptos" panose="020B0004020202020204" pitchFamily="34" charset="0"/>
            </a:endParaRPr>
          </a:p>
          <a:p>
            <a:r>
              <a:rPr lang="en-GB" sz="4000" dirty="0">
                <a:latin typeface="Aptos" panose="020B0004020202020204" pitchFamily="34" charset="0"/>
              </a:rPr>
              <a:t>A clear structure also helps the reader to quickly understand, what your poster is about so highlighting facts with a bold typeface and colour might be useful. </a:t>
            </a:r>
            <a:endParaRPr lang="de-DE" sz="4000" dirty="0">
              <a:latin typeface="Aptos" panose="020B0004020202020204" pitchFamily="34" charset="0"/>
            </a:endParaRPr>
          </a:p>
        </p:txBody>
      </p:sp>
      <p:sp>
        <p:nvSpPr>
          <p:cNvPr id="7" name="Textfeld 6"/>
          <p:cNvSpPr txBox="1"/>
          <p:nvPr/>
        </p:nvSpPr>
        <p:spPr>
          <a:xfrm>
            <a:off x="1323959" y="23294801"/>
            <a:ext cx="19107924" cy="1277273"/>
          </a:xfrm>
          <a:prstGeom prst="rect">
            <a:avLst/>
          </a:prstGeom>
          <a:noFill/>
        </p:spPr>
        <p:txBody>
          <a:bodyPr wrap="square" lIns="0" rIns="0" bIns="0" rtlCol="0">
            <a:noAutofit/>
          </a:bodyPr>
          <a:lstStyle/>
          <a:p>
            <a:r>
              <a:rPr lang="en-GB" sz="4000" dirty="0">
                <a:latin typeface="Aptos" panose="020B0004020202020204" pitchFamily="34" charset="0"/>
              </a:rPr>
              <a:t>This is only an example on how to structure your poster design. Stick to your guiding theme’s colour scheme and use a clear division of space.</a:t>
            </a:r>
          </a:p>
        </p:txBody>
      </p:sp>
      <p:pic>
        <p:nvPicPr>
          <p:cNvPr id="8" name="Bild 7" descr="bienenstock_1886751.jpg"/>
          <p:cNvPicPr>
            <a:picLocks noChangeAspect="1"/>
          </p:cNvPicPr>
          <p:nvPr/>
        </p:nvPicPr>
        <p:blipFill rotWithShape="1">
          <a:blip r:embed="rId2">
            <a:extLst>
              <a:ext uri="{28A0092B-C50C-407E-A947-70E740481C1C}">
                <a14:useLocalDpi xmlns:a14="http://schemas.microsoft.com/office/drawing/2010/main" val="0"/>
              </a:ext>
            </a:extLst>
          </a:blip>
          <a:srcRect l="1" r="41016"/>
          <a:stretch/>
        </p:blipFill>
        <p:spPr>
          <a:xfrm>
            <a:off x="10971986" y="5593636"/>
            <a:ext cx="9045133" cy="10510092"/>
          </a:xfrm>
          <a:prstGeom prst="rect">
            <a:avLst/>
          </a:prstGeom>
        </p:spPr>
      </p:pic>
      <p:pic>
        <p:nvPicPr>
          <p:cNvPr id="10" name="Bild 9" descr="schmetterlin_ds_3854756.jpg"/>
          <p:cNvPicPr>
            <a:picLocks noChangeAspect="1"/>
          </p:cNvPicPr>
          <p:nvPr/>
        </p:nvPicPr>
        <p:blipFill rotWithShape="1">
          <a:blip r:embed="rId3">
            <a:extLst>
              <a:ext uri="{28A0092B-C50C-407E-A947-70E740481C1C}">
                <a14:useLocalDpi xmlns:a14="http://schemas.microsoft.com/office/drawing/2010/main" val="0"/>
              </a:ext>
            </a:extLst>
          </a:blip>
          <a:srcRect l="-1" r="576"/>
          <a:stretch/>
        </p:blipFill>
        <p:spPr>
          <a:xfrm>
            <a:off x="1369252" y="16578219"/>
            <a:ext cx="9045133" cy="6047864"/>
          </a:xfrm>
          <a:prstGeom prst="rect">
            <a:avLst/>
          </a:prstGeom>
        </p:spPr>
      </p:pic>
      <p:pic>
        <p:nvPicPr>
          <p:cNvPr id="12" name="Bild 11"/>
          <p:cNvPicPr>
            <a:picLocks noChangeAspect="1"/>
          </p:cNvPicPr>
          <p:nvPr/>
        </p:nvPicPr>
        <p:blipFill>
          <a:blip r:embed="rId4"/>
          <a:stretch>
            <a:fillRect/>
          </a:stretch>
        </p:blipFill>
        <p:spPr>
          <a:xfrm>
            <a:off x="10971986" y="16578219"/>
            <a:ext cx="9045133" cy="6135595"/>
          </a:xfrm>
          <a:prstGeom prst="rect">
            <a:avLst/>
          </a:prstGeom>
        </p:spPr>
      </p:pic>
      <p:sp>
        <p:nvSpPr>
          <p:cNvPr id="14" name="Textfeld 13"/>
          <p:cNvSpPr txBox="1"/>
          <p:nvPr/>
        </p:nvSpPr>
        <p:spPr>
          <a:xfrm>
            <a:off x="1369252" y="25319412"/>
            <a:ext cx="18580077" cy="3739485"/>
          </a:xfrm>
          <a:prstGeom prst="rect">
            <a:avLst/>
          </a:prstGeom>
          <a:noFill/>
        </p:spPr>
        <p:txBody>
          <a:bodyPr wrap="square" lIns="0" rIns="0" bIns="0" rtlCol="0">
            <a:noAutofit/>
          </a:bodyPr>
          <a:lstStyle/>
          <a:p>
            <a:r>
              <a:rPr lang="en-GB" sz="6000" dirty="0">
                <a:solidFill>
                  <a:srgbClr val="0078B7"/>
                </a:solidFill>
                <a:latin typeface="Aptos Display" panose="020B0004020202020204" pitchFamily="34" charset="0"/>
              </a:rPr>
              <a:t>Conclusion: At the end of the poster you might place a conclusive sentence which in this case runs over 4 lines and is set in Aptos, 60 points.</a:t>
            </a:r>
          </a:p>
        </p:txBody>
      </p:sp>
    </p:spTree>
    <p:extLst>
      <p:ext uri="{BB962C8B-B14F-4D97-AF65-F5344CB8AC3E}">
        <p14:creationId xmlns:p14="http://schemas.microsoft.com/office/powerpoint/2010/main" val="1057856778"/>
      </p:ext>
    </p:extLst>
  </p:cSld>
  <p:clrMapOvr>
    <a:masterClrMapping/>
  </p:clrMapOvr>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196</Words>
  <Application>Microsoft Office PowerPoint</Application>
  <PresentationFormat>Benutzerdefiniert</PresentationFormat>
  <Paragraphs>10</Paragraphs>
  <Slides>1</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vt:i4>
      </vt:variant>
    </vt:vector>
  </HeadingPairs>
  <TitlesOfParts>
    <vt:vector size="6" baseType="lpstr">
      <vt:lpstr>Aptos</vt:lpstr>
      <vt:lpstr>Aptos Display</vt:lpstr>
      <vt:lpstr>Arial</vt:lpstr>
      <vt:lpstr>Calibri</vt:lpstr>
      <vt:lpstr>Office-Design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Christian  Weber</dc:creator>
  <cp:lastModifiedBy>Stefanie Schlunk</cp:lastModifiedBy>
  <cp:revision>23</cp:revision>
  <dcterms:created xsi:type="dcterms:W3CDTF">2017-02-23T11:36:11Z</dcterms:created>
  <dcterms:modified xsi:type="dcterms:W3CDTF">2024-06-17T12:02:19Z</dcterms:modified>
</cp:coreProperties>
</file>