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2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4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1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3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8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4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1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1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C973-C76A-4376-B34D-0C35CB6ADB9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1675-C698-4B66-B1FB-18A52B52D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5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64098" cy="99190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902" y="0"/>
            <a:ext cx="3164098" cy="80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54017" cy="990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703983" y="0"/>
            <a:ext cx="3154017" cy="8045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05377" y="11523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Helvetica Narrow" pitchFamily="34" charset="0"/>
              </a:rPr>
              <a:t>Supermarket</a:t>
            </a:r>
            <a:endParaRPr lang="en-GB" sz="1600" dirty="0">
              <a:latin typeface="Helvetica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9360" y="0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Helvetica Narrow" pitchFamily="34" charset="0"/>
              </a:rPr>
              <a:t>Supermarket</a:t>
            </a:r>
            <a:endParaRPr lang="en-GB" sz="1600" dirty="0">
              <a:latin typeface="Helvetica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44" y="369332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Helvetica Narrow" pitchFamily="34" charset="0"/>
              </a:rPr>
              <a:t>Receipt ID:		1244660000000</a:t>
            </a:r>
          </a:p>
          <a:p>
            <a:r>
              <a:rPr lang="en-GB" sz="1200" dirty="0" smtClean="0">
                <a:latin typeface="Helvetica Narrow" pitchFamily="34" charset="0"/>
              </a:rPr>
              <a:t>Date:			12/5/23</a:t>
            </a:r>
          </a:p>
          <a:p>
            <a:r>
              <a:rPr lang="en-GB" sz="1200" dirty="0" smtClean="0">
                <a:latin typeface="Helvetica Narrow" pitchFamily="34" charset="0"/>
              </a:rPr>
              <a:t>Time:			11:23</a:t>
            </a:r>
          </a:p>
          <a:p>
            <a:r>
              <a:rPr lang="en-GB" sz="1200" dirty="0" smtClean="0">
                <a:latin typeface="Helvetica Narrow" pitchFamily="34" charset="0"/>
              </a:rPr>
              <a:t>Cashier ID:		0024884</a:t>
            </a:r>
          </a:p>
          <a:p>
            <a:r>
              <a:rPr lang="en-GB" sz="1200" dirty="0" smtClean="0">
                <a:latin typeface="Helvetica Narrow" pitchFamily="34" charset="0"/>
              </a:rPr>
              <a:t>Loyalty Card:		1234 5678 9012 3456</a:t>
            </a:r>
            <a:endParaRPr lang="en-GB" sz="1200" dirty="0">
              <a:latin typeface="Helvetica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3983" y="369332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Helvetica Narrow" pitchFamily="34" charset="0"/>
              </a:rPr>
              <a:t>Receipt ID:		1244780000000</a:t>
            </a:r>
          </a:p>
          <a:p>
            <a:r>
              <a:rPr lang="en-GB" sz="1200" dirty="0" smtClean="0">
                <a:latin typeface="Helvetica Narrow" pitchFamily="34" charset="0"/>
              </a:rPr>
              <a:t>Date:			12/5/23</a:t>
            </a:r>
          </a:p>
          <a:p>
            <a:r>
              <a:rPr lang="en-GB" sz="1200" dirty="0" smtClean="0">
                <a:latin typeface="Helvetica Narrow" pitchFamily="34" charset="0"/>
              </a:rPr>
              <a:t>Time:			17:49</a:t>
            </a:r>
          </a:p>
          <a:p>
            <a:r>
              <a:rPr lang="en-GB" sz="1200" dirty="0" smtClean="0">
                <a:latin typeface="Helvetica Narrow" pitchFamily="34" charset="0"/>
              </a:rPr>
              <a:t>Cashier ID:		0024884</a:t>
            </a:r>
          </a:p>
          <a:p>
            <a:r>
              <a:rPr lang="en-GB" sz="1200" dirty="0" smtClean="0">
                <a:latin typeface="Helvetica Narrow" pitchFamily="34" charset="0"/>
              </a:rPr>
              <a:t>Loyalty Card:		9876 5432 1098 7654</a:t>
            </a:r>
            <a:endParaRPr lang="en-GB" sz="1200" dirty="0">
              <a:latin typeface="Helvetica Narrow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15614"/>
              </p:ext>
            </p:extLst>
          </p:nvPr>
        </p:nvGraphicFramePr>
        <p:xfrm>
          <a:off x="120008" y="1365945"/>
          <a:ext cx="2902322" cy="85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442">
                  <a:extLst>
                    <a:ext uri="{9D8B030D-6E8A-4147-A177-3AD203B41FA5}">
                      <a16:colId xmlns:a16="http://schemas.microsoft.com/office/drawing/2014/main" val="850111411"/>
                    </a:ext>
                  </a:extLst>
                </a:gridCol>
                <a:gridCol w="691880">
                  <a:extLst>
                    <a:ext uri="{9D8B030D-6E8A-4147-A177-3AD203B41FA5}">
                      <a16:colId xmlns:a16="http://schemas.microsoft.com/office/drawing/2014/main" val="1712433373"/>
                    </a:ext>
                  </a:extLst>
                </a:gridCol>
              </a:tblGrid>
              <a:tr h="205823"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ITEM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i="1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TOTAL</a:t>
                      </a:r>
                      <a:endParaRPr lang="en-GB" sz="1100" i="1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9569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Wholemeal Bread x 2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£2.30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0774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50:50 Sliced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Bread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£1.45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26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Orange Diluting Juice 1Lt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£2.55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9383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Size 3 Nappies (24 pack)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£5.60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382966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Toothpaste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(Age 6 – 9)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£1.95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34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Apples x 2 packs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£2.50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1543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Satsumas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x 2 packs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595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Bananas x 10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£2.10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085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Coffee 1kg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£5.60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3725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2 x large Margarita 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£4.90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3068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 1 x large Pepperoni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£2.75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9344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24 pack Toilet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Roll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£5.50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27222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Carrots 1kg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£1.80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1410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Baking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potatoes (6 pack)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£1.70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2824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err="1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Shreddies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(XL pack)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£4.00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1232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6 Chicken Breasts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£5.90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403604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Beef mince 1kg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£3.60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37744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4 pack Tinned Tomatoes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107226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8 pack Raspberry Jelly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£4.60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26075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Sliced cheese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x 2 packs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£4.00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6322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Sliced ham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x 2 packs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85537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Cat Litter 25kg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£14.85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05337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Size 6 Pull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Up Nappies (12 pack)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4264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Curry Sauce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300mls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36594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Spaghetti 2 x 500g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65472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Washing pods XL pack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£11.50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94656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Dishwasher Tablets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XL pack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£10.90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72943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Chocolate biscuits – Twin pack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4362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TOTAL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£121.60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7187"/>
                  </a:ext>
                </a:extLst>
              </a:tr>
              <a:tr h="2058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PAID BY CARD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 smtClean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20456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5422"/>
              </p:ext>
            </p:extLst>
          </p:nvPr>
        </p:nvGraphicFramePr>
        <p:xfrm>
          <a:off x="3782247" y="1384995"/>
          <a:ext cx="290232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251">
                  <a:extLst>
                    <a:ext uri="{9D8B030D-6E8A-4147-A177-3AD203B41FA5}">
                      <a16:colId xmlns:a16="http://schemas.microsoft.com/office/drawing/2014/main" val="850111411"/>
                    </a:ext>
                  </a:extLst>
                </a:gridCol>
                <a:gridCol w="853071">
                  <a:extLst>
                    <a:ext uri="{9D8B030D-6E8A-4147-A177-3AD203B41FA5}">
                      <a16:colId xmlns:a16="http://schemas.microsoft.com/office/drawing/2014/main" val="1712433373"/>
                    </a:ext>
                  </a:extLst>
                </a:gridCol>
              </a:tblGrid>
              <a:tr h="205823"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ITEM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TOTAL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9569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Small loaf White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Bread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£1.40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0774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Chicken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Korma micro meal 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£4.25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26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Tea bags (25 pack)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£1.45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9383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Chilli microwave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meal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£3.80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34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Apples x 5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£1.45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1543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Baked Beans Snap Pots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595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Bananas x 5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085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6 pack Cans of Coke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£4.85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3725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1x med Pepperoni 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£4.90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3068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2 pack Toilet Roll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£1.75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9344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Lasagne microwave meal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£3.90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27222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Sparkling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Water 2Lt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£2.05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1410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Washing up liquid 300mls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£1.85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26075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Cereal Mini Packs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£2.50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94221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4 x Tins of Dog Food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£4.40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6068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Dried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Dog Food 5kg</a:t>
                      </a:r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£3.80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08052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Sliced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chicken (5 slices)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£2.75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4143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6 pack Small Yoghurts 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£3.20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60946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Single Chicken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Kiev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£1.80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04934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Oven Chips 250g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£1.70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5472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Frozen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veg 250g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£0.90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120448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TOTAL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£57.10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111374"/>
                  </a:ext>
                </a:extLst>
              </a:tr>
              <a:tr h="2058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PAID BY CARD</a:t>
                      </a:r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56636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00939" y="8786191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Editable versions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327</Words>
  <Application>Microsoft Office PowerPoint</Application>
  <PresentationFormat>A4 Paper (210x297 mm)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Narrow</vt:lpstr>
      <vt:lpstr>Office Theme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Tyler</dc:creator>
  <cp:lastModifiedBy>Paul Tyler</cp:lastModifiedBy>
  <cp:revision>16</cp:revision>
  <dcterms:created xsi:type="dcterms:W3CDTF">2024-01-09T17:29:15Z</dcterms:created>
  <dcterms:modified xsi:type="dcterms:W3CDTF">2024-01-14T23:25:44Z</dcterms:modified>
</cp:coreProperties>
</file>